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7" r:id="rId6"/>
    <p:sldId id="260" r:id="rId7"/>
    <p:sldId id="264" r:id="rId8"/>
    <p:sldId id="265" r:id="rId9"/>
    <p:sldId id="262" r:id="rId10"/>
    <p:sldId id="261" r:id="rId11"/>
    <p:sldId id="263" r:id="rId12"/>
    <p:sldId id="266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0" d="100"/>
          <a:sy n="40" d="100"/>
        </p:scale>
        <p:origin x="48" y="6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1148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4012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63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3063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023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9949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00002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5358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22651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225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449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E4744-9801-497E-B91C-70D880EB4865}" type="datetimeFigureOut">
              <a:rPr lang="ru-RU" smtClean="0"/>
              <a:t>23.12.2017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A73E7-D28D-4299-9BA6-FD72E53F57E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1743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vk.com/dev/sites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ns1996/GAR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950343" y="207034"/>
            <a:ext cx="1029131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учреждение высшего образования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«Владимирский государственный университет 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имени Александра Григорьевича и Николая Григорьевича Столетовых»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информационных систем и программной инженерии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3258790" y="1740820"/>
            <a:ext cx="6096000" cy="33239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ПРЕЗЕНТАЦИЯ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 курсовому проекту по дисциплине </a:t>
            </a:r>
            <a:b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Распределенные программные системы</a:t>
            </a:r>
            <a:r>
              <a:rPr lang="ru-RU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"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sz="16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sz="14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программной системы</a:t>
            </a: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этап</a:t>
            </a:r>
          </a:p>
          <a:p>
            <a:pPr marL="180340" marR="180340" algn="ctr">
              <a:lnSpc>
                <a:spcPct val="150000"/>
              </a:lnSpc>
              <a:spcAft>
                <a:spcPts val="0"/>
              </a:spcAft>
            </a:pPr>
            <a:r>
              <a:rPr lang="en-US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GAR</a:t>
            </a:r>
            <a:endParaRPr lang="ru-RU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5431743" y="6519446"/>
            <a:ext cx="175009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Владимир, 2017 г.</a:t>
            </a:r>
            <a:endParaRPr lang="ru-RU" sz="16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445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Нефункциональные требования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8200" y="1475027"/>
            <a:ext cx="1061767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-Ограничения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Разработка системы должна быть на языке </a:t>
            </a:r>
            <a:r>
              <a:rPr lang="ru-RU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платформа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 EE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Система должна представлять из себя веб-приложение.</a:t>
            </a: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Система должна реализовывать MVC паттерн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4. Для хранения данных используется СУБД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MySQL.</a:t>
            </a: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Пользовательский интерфейс должен быть удобным, чтобы каждый пользователь мог интуитивно понять на какую кнопку нажать, чтобы совершить нужное действие.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-Внешние интерфейсы. 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1. Взаимодействие с соц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сетями, такими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как: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Вконтакте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vk.com/dev/sites</a:t>
            </a:r>
            <a:r>
              <a:rPr lang="ru-RU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 покупке монет будет использоваться сервис «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Robokassa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» (https://www.robokassa.ru/ru/Index.aspx).</a:t>
            </a: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 веб-сервисом взаимодействовать по протоколу SOAP (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Simple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protocol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457200" indent="-457200">
              <a:buAutoNum type="arabicPeriod"/>
            </a:pP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5737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114509"/>
            <a:ext cx="10515600" cy="1325563"/>
          </a:xfrm>
        </p:spPr>
        <p:txBody>
          <a:bodyPr/>
          <a:lstStyle/>
          <a:p>
            <a:pPr algn="ctr"/>
            <a:r>
              <a:rPr lang="ru-RU" dirty="0" smtClean="0"/>
              <a:t>Интерфейс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44970" y="1304341"/>
            <a:ext cx="5157787" cy="823912"/>
          </a:xfrm>
        </p:spPr>
        <p:txBody>
          <a:bodyPr/>
          <a:lstStyle/>
          <a:p>
            <a:pPr algn="ctr"/>
            <a:r>
              <a:rPr lang="ru-RU" dirty="0" smtClean="0"/>
              <a:t>Главная страница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520776" y="1304341"/>
            <a:ext cx="5183188" cy="823912"/>
          </a:xfrm>
        </p:spPr>
        <p:txBody>
          <a:bodyPr/>
          <a:lstStyle/>
          <a:p>
            <a:pPr algn="ctr"/>
            <a:r>
              <a:rPr lang="ru-RU" dirty="0" smtClean="0"/>
              <a:t>Профиль пользователя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3" y="2580923"/>
            <a:ext cx="5947422" cy="334542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580923"/>
            <a:ext cx="5947419" cy="334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28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веб-интерфейса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740" y="1690688"/>
            <a:ext cx="7534519" cy="4744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68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Ссылка на </a:t>
            </a:r>
            <a:r>
              <a:rPr lang="ru-RU" dirty="0" err="1" smtClean="0"/>
              <a:t>репозиторий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838200" y="2114274"/>
            <a:ext cx="90610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800" dirty="0">
                <a:hlinkClick r:id="rId2"/>
              </a:rPr>
              <a:t>https://</a:t>
            </a:r>
            <a:r>
              <a:rPr lang="ru-RU" sz="4800" dirty="0" smtClean="0">
                <a:hlinkClick r:id="rId2"/>
              </a:rPr>
              <a:t>github.com/nans1996/GAR</a:t>
            </a:r>
            <a:r>
              <a:rPr lang="ru-RU" sz="4800" dirty="0" smtClean="0"/>
              <a:t> </a:t>
            </a:r>
            <a:endParaRPr lang="ru-RU" sz="4800" dirty="0"/>
          </a:p>
        </p:txBody>
      </p:sp>
    </p:spTree>
    <p:extLst>
      <p:ext uri="{BB962C8B-B14F-4D97-AF65-F5344CB8AC3E}">
        <p14:creationId xmlns:p14="http://schemas.microsoft.com/office/powerpoint/2010/main" val="3679326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Описание предметной области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604513"/>
            <a:ext cx="1051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теории добиться успеха просто, нужно лишь отказаться от того, что мешает начать работать над собой.</a:t>
            </a:r>
          </a:p>
          <a:p>
            <a:pPr algn="just"/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практике же мотивировать себя на достижение целей крайне сложно. Помочь справится с этой задачей призвано приложение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GAR.</a:t>
            </a:r>
          </a:p>
          <a:p>
            <a:pPr algn="just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Достижение цели с помощью игры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Соревновательный характер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 поощрения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добавления одной или нескольких целей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результатов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529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Таблица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276173"/>
              </p:ext>
            </p:extLst>
          </p:nvPr>
        </p:nvGraphicFramePr>
        <p:xfrm>
          <a:off x="1354348" y="974782"/>
          <a:ext cx="9652960" cy="5305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99735"/>
                <a:gridCol w="2510287"/>
                <a:gridCol w="2424022"/>
                <a:gridCol w="2518916"/>
              </a:tblGrid>
              <a:tr h="368275"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/>
                        <a:t>Программа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Lift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SmartProgress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err="1" smtClean="0"/>
                        <a:t>Трекер</a:t>
                      </a:r>
                      <a:r>
                        <a:rPr lang="ru-RU" baseline="0" dirty="0" smtClean="0"/>
                        <a:t> привычек </a:t>
                      </a:r>
                      <a:r>
                        <a:rPr lang="en-US" baseline="0" dirty="0" smtClean="0"/>
                        <a:t>Loop</a:t>
                      </a:r>
                      <a:endParaRPr lang="ru-RU" dirty="0"/>
                    </a:p>
                  </a:txBody>
                  <a:tcPr/>
                </a:tc>
              </a:tr>
              <a:tr h="1749307">
                <a:tc>
                  <a:txBody>
                    <a:bodyPr/>
                    <a:lstStyle/>
                    <a:p>
                      <a:r>
                        <a:rPr lang="ru-RU" dirty="0" smtClean="0"/>
                        <a:t>Интерфейс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/>
                </a:tc>
              </a:tr>
              <a:tr h="1070083">
                <a:tc>
                  <a:txBody>
                    <a:bodyPr/>
                    <a:lstStyle/>
                    <a:p>
                      <a:r>
                        <a:rPr lang="ru-RU" dirty="0" smtClean="0"/>
                        <a:t>Доступность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(только английский язык)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(английский, русский язык)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Бесплатное (английский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русский язык</a:t>
                      </a:r>
                      <a:r>
                        <a:rPr lang="ru-RU" dirty="0" smtClean="0"/>
                        <a:t>)</a:t>
                      </a:r>
                      <a:endParaRPr lang="ru-RU" dirty="0"/>
                    </a:p>
                  </a:txBody>
                  <a:tcPr/>
                </a:tc>
              </a:tr>
              <a:tr h="1749307">
                <a:tc>
                  <a:txBody>
                    <a:bodyPr/>
                    <a:lstStyle/>
                    <a:p>
                      <a:r>
                        <a:rPr lang="ru-RU" dirty="0" smtClean="0"/>
                        <a:t>Как проходит</a:t>
                      </a:r>
                      <a:r>
                        <a:rPr lang="ru-RU" baseline="0" dirty="0" smtClean="0"/>
                        <a:t> процесс достижения цели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 цель, отмечает выполнение цели галочкой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</a:t>
                      </a:r>
                      <a:r>
                        <a:rPr lang="ru-RU" baseline="0" dirty="0" smtClean="0"/>
                        <a:t> цель, пишет о ней отчеты, обменивается опытом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Пользователь добавляет цель</a:t>
                      </a:r>
                      <a:r>
                        <a:rPr lang="en-US" dirty="0" smtClean="0"/>
                        <a:t>,</a:t>
                      </a:r>
                      <a:r>
                        <a:rPr lang="en-US" baseline="0" dirty="0" smtClean="0"/>
                        <a:t> </a:t>
                      </a:r>
                      <a:r>
                        <a:rPr lang="ru-RU" baseline="0" dirty="0" smtClean="0"/>
                        <a:t>в достижении цели помогают напоминания, графики прогресса</a:t>
                      </a:r>
                      <a:endParaRPr lang="ru-RU" dirty="0"/>
                    </a:p>
                  </a:txBody>
                  <a:tcPr/>
                </a:tc>
              </a:tr>
              <a:tr h="368275">
                <a:tc>
                  <a:txBody>
                    <a:bodyPr/>
                    <a:lstStyle/>
                    <a:p>
                      <a:r>
                        <a:rPr lang="ru-RU" dirty="0" smtClean="0"/>
                        <a:t>Игровая</a:t>
                      </a:r>
                      <a:r>
                        <a:rPr lang="ru-RU" baseline="0" dirty="0" smtClean="0"/>
                        <a:t> часть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 ярко выражена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</a:t>
                      </a:r>
                      <a:r>
                        <a:rPr lang="ru-RU" baseline="0" dirty="0" smtClean="0"/>
                        <a:t> выражена 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dirty="0" smtClean="0"/>
                        <a:t>Не выражена</a:t>
                      </a:r>
                      <a:endParaRPr lang="ru-R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963" y="1354345"/>
            <a:ext cx="1877129" cy="16945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680" y="1492730"/>
            <a:ext cx="2405419" cy="141778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6125" y="1492730"/>
            <a:ext cx="2467157" cy="12908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12266" y="106429"/>
            <a:ext cx="2137124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 sz="3200"/>
            </a:lvl1pPr>
          </a:lstStyle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ru-RU" sz="4400" dirty="0">
                <a:latin typeface="+mj-lt"/>
                <a:ea typeface="+mj-ea"/>
                <a:cs typeface="+mj-cs"/>
              </a:rPr>
              <a:t>Аналоги</a:t>
            </a:r>
          </a:p>
        </p:txBody>
      </p:sp>
    </p:spTree>
    <p:extLst>
      <p:ext uri="{BB962C8B-B14F-4D97-AF65-F5344CB8AC3E}">
        <p14:creationId xmlns:p14="http://schemas.microsoft.com/office/powerpoint/2010/main" val="320412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Функционал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1440611" y="1768415"/>
            <a:ext cx="991318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Добавление цели (выбор или создание своей), выбор персонажа (выбор по умолчанию или покупка другого)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целью (обновление, удаление), добавление результатов 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Построение графиков результатов достижения поставленных задач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делиться своими успехами и узнавать об успехах других пользователей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задать вопрос администратору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Покупка игровой валюты</a:t>
            </a:r>
          </a:p>
          <a:p>
            <a:pPr marL="342900" indent="-342900">
              <a:buFont typeface="+mj-lt"/>
              <a:buAutoNum type="arabicPeriod"/>
            </a:pPr>
            <a:endParaRPr lang="ru-RU" dirty="0" smtClean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6049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</a:t>
            </a:r>
            <a:r>
              <a:rPr lang="ru-RU" dirty="0" err="1" smtClean="0"/>
              <a:t>Ганта</a:t>
            </a:r>
            <a:r>
              <a:rPr lang="ru-RU" dirty="0" smtClean="0"/>
              <a:t>. Список основных задач со сроками выполнения.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80911"/>
            <a:ext cx="12192000" cy="471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213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Диаграмма </a:t>
            </a:r>
            <a:br>
              <a:rPr lang="ru-RU" dirty="0" smtClean="0"/>
            </a:br>
            <a:r>
              <a:rPr lang="ru-RU" dirty="0" smtClean="0"/>
              <a:t>прецедентов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902" y="0"/>
            <a:ext cx="64114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1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038" y="1290278"/>
            <a:ext cx="8810625" cy="538162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15064" y="336430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часть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5732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854" y="649780"/>
            <a:ext cx="8477591" cy="594942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32317" y="188115"/>
            <a:ext cx="1119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часть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4469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Функциональные требования</a:t>
            </a:r>
            <a:endParaRPr lang="ru-RU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769188" y="1484589"/>
            <a:ext cx="11422811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-</a:t>
            </a:r>
            <a:r>
              <a:rPr lang="ru-RU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Бизнес требования</a:t>
            </a:r>
            <a:r>
              <a:rPr lang="ru-RU" sz="2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.</a:t>
            </a:r>
            <a:endParaRPr lang="en-US" sz="2000" b="1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Веб-приложение</a:t>
            </a:r>
            <a:r>
              <a:rPr lang="en-US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для саморазвития, направленное на аудиторию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14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+.</a:t>
            </a:r>
            <a:endParaRPr lang="en-US" sz="2000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-Пользовательские требования.</a:t>
            </a: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1. При первом посещении сайта пользователю доступна главная страница с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информацией о приложении GAR и различным функционалом (который становится доступен после регистрации и входа)</a:t>
            </a:r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2. Для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авторизованного пользователя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доступно: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управление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личными данными,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создание целей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или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выбор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из готовых,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возможность просматривать свой текущий прогресс и делиться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своими результатами в соц. сетях,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написать сообщение </a:t>
            </a:r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администратору.</a:t>
            </a:r>
          </a:p>
          <a:p>
            <a:r>
              <a:rPr lang="ru-RU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3. Также пользователь за дополнительную плату может приобрести </a:t>
            </a:r>
            <a:r>
              <a:rPr lang="ru-RU" sz="2000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игровую валюту, за которую он может приобретать персонажа.</a:t>
            </a:r>
          </a:p>
          <a:p>
            <a:endParaRPr lang="ru-RU" sz="2000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86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463</Words>
  <Application>Microsoft Office PowerPoint</Application>
  <PresentationFormat>Широкоэкранный</PresentationFormat>
  <Paragraphs>80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Тема Office</vt:lpstr>
      <vt:lpstr>Презентация PowerPoint</vt:lpstr>
      <vt:lpstr>Описание предметной области</vt:lpstr>
      <vt:lpstr>Презентация PowerPoint</vt:lpstr>
      <vt:lpstr>Функционал</vt:lpstr>
      <vt:lpstr>Диаграмма Ганта. Список основных задач со сроками выполнения.</vt:lpstr>
      <vt:lpstr>Диаграмма  прецедентов</vt:lpstr>
      <vt:lpstr>Презентация PowerPoint</vt:lpstr>
      <vt:lpstr>Презентация PowerPoint</vt:lpstr>
      <vt:lpstr>Функциональные требования</vt:lpstr>
      <vt:lpstr>Нефункциональные требования</vt:lpstr>
      <vt:lpstr>Интерфейс</vt:lpstr>
      <vt:lpstr>Диаграмма веб-интерфейса</vt:lpstr>
      <vt:lpstr>Ссылка на репозиторий</vt:lpstr>
    </vt:vector>
  </TitlesOfParts>
  <Company>diakov.net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Родионова</dc:creator>
  <cp:lastModifiedBy>Vasilisa</cp:lastModifiedBy>
  <cp:revision>22</cp:revision>
  <dcterms:created xsi:type="dcterms:W3CDTF">2017-12-10T09:15:06Z</dcterms:created>
  <dcterms:modified xsi:type="dcterms:W3CDTF">2017-12-23T12:58:45Z</dcterms:modified>
</cp:coreProperties>
</file>

<file path=docProps/thumbnail.jpeg>
</file>